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:SURIYA K</a:t>
            </a:r>
            <a:endParaRPr lang="en-US" sz="1100" dirty="0">
              <a:solidFill>
                <a:schemeClr val="tx1"/>
              </a:solidFil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:731121104314</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Engineering, Erode.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656</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Muralitharan R</cp:lastModifiedBy>
  <cp:revision>37</cp:revision>
  <dcterms:modified xsi:type="dcterms:W3CDTF">2024-04-10T04:27:00Z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